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69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72" r:id="rId13"/>
    <p:sldId id="268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3F22C13-2AE9-4F06-AE96-767674332955}">
          <p14:sldIdLst>
            <p14:sldId id="256"/>
            <p14:sldId id="270"/>
            <p14:sldId id="258"/>
            <p14:sldId id="269"/>
            <p14:sldId id="259"/>
            <p14:sldId id="260"/>
            <p14:sldId id="261"/>
            <p14:sldId id="264"/>
            <p14:sldId id="265"/>
            <p14:sldId id="266"/>
            <p14:sldId id="267"/>
            <p14:sldId id="272"/>
            <p14:sldId id="268"/>
            <p14:sldId id="271"/>
            <p14:sldId id="273"/>
            <p14:sldId id="274"/>
          </p14:sldIdLst>
        </p14:section>
        <p14:section name="Sección sin título" id="{DD69B2D3-1F49-4053-AE0E-900169405D0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A15949-9968-4A79-ADE2-5D524CDBD9F6}" type="datetimeFigureOut">
              <a:rPr lang="es-AR" smtClean="0"/>
              <a:t>18/08/2020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EB0295-EAB5-4D18-B60B-6566AE921963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youtube.com/watch?v=K3Y7VRytZa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fS2WBQg8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4477" y="188640"/>
            <a:ext cx="7955046" cy="1109985"/>
          </a:xfrm>
        </p:spPr>
        <p:txBody>
          <a:bodyPr/>
          <a:lstStyle/>
          <a:p>
            <a:pPr algn="ctr"/>
            <a:r>
              <a:rPr lang="he-IL" sz="6000" b="1" dirty="0"/>
              <a:t>בְּרוּכִים הַבָּאִים ל... </a:t>
            </a:r>
            <a:endParaRPr lang="es-AR" sz="6000" b="1" dirty="0"/>
          </a:p>
        </p:txBody>
      </p:sp>
      <p:pic>
        <p:nvPicPr>
          <p:cNvPr id="1028" name="Picture 4" descr="C:\Users\Josefina\Desktop\JOSEFINA\BIALIK\2020\Lashon\Actividad 16\d6c2a6e5fe063c6c883f3647817b049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16624" cy="39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94477" y="5517232"/>
            <a:ext cx="7955046" cy="1109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9600" b="1" dirty="0"/>
              <a:t>אַפְרִיקָה</a:t>
            </a:r>
            <a:endParaRPr lang="es-AR" sz="9600" b="1" dirty="0"/>
          </a:p>
        </p:txBody>
      </p:sp>
    </p:spTree>
    <p:extLst>
      <p:ext uri="{BB962C8B-B14F-4D97-AF65-F5344CB8AC3E}">
        <p14:creationId xmlns:p14="http://schemas.microsoft.com/office/powerpoint/2010/main" val="32583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13399" y="1064365"/>
            <a:ext cx="799288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7200" b="1" dirty="0" smtClean="0"/>
              <a:t> </a:t>
            </a:r>
            <a:r>
              <a:rPr lang="he-IL" sz="7200" b="1" dirty="0"/>
              <a:t> יֵשׁ חַיּוֹת</a:t>
            </a:r>
          </a:p>
          <a:p>
            <a:pPr algn="r"/>
            <a:r>
              <a:rPr lang="he-IL" sz="7200" b="1" dirty="0"/>
              <a:t>שֶׁאוֹכְלוֹת יְרָקוֹת</a:t>
            </a:r>
            <a:endParaRPr lang="es-AR" sz="7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0892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047287" y="5672877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dirty="0" smtClean="0"/>
              <a:t>כמו גמל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5415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404664"/>
            <a:ext cx="813690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7200" b="1" dirty="0" smtClean="0"/>
              <a:t> </a:t>
            </a:r>
            <a:r>
              <a:rPr lang="he-IL" sz="7200" b="1" dirty="0"/>
              <a:t>וְיֵשׁ חַיּוֹת שֶׁאוֹכְלוֹת חַיּוֹת</a:t>
            </a:r>
            <a:endParaRPr lang="es-AR" sz="72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47287" y="5672877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dirty="0"/>
              <a:t>כְּמוֹ צָבוּעַ</a:t>
            </a:r>
            <a:endParaRPr lang="es-AR" sz="6000" b="1" dirty="0"/>
          </a:p>
        </p:txBody>
      </p:sp>
      <p:pic>
        <p:nvPicPr>
          <p:cNvPr id="5122" name="Picture 2" descr="Pin by GiuseppeDiRosso on El Rey León 2019 | Lion king mov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93" y="2482001"/>
            <a:ext cx="56769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8024705" cy="1008112"/>
          </a:xfrm>
        </p:spPr>
        <p:txBody>
          <a:bodyPr/>
          <a:lstStyle/>
          <a:p>
            <a:pPr algn="ctr"/>
            <a:r>
              <a:rPr lang="he-IL" sz="6600" b="1" dirty="0"/>
              <a:t>אֵיזוֹ חָיָה </a:t>
            </a:r>
            <a:r>
              <a:rPr lang="he-IL" sz="6600" b="1" dirty="0" smtClean="0"/>
              <a:t>את/ה </a:t>
            </a:r>
            <a:r>
              <a:rPr lang="he-IL" sz="6600" b="1" dirty="0"/>
              <a:t>הֲכִי </a:t>
            </a:r>
            <a:r>
              <a:rPr lang="he-IL" sz="6600" b="1" dirty="0" smtClean="0"/>
              <a:t>אוֹהֵב/ת?</a:t>
            </a:r>
            <a:endParaRPr lang="es-AR" sz="6600" b="1" dirty="0"/>
          </a:p>
        </p:txBody>
      </p:sp>
      <p:sp>
        <p:nvSpPr>
          <p:cNvPr id="5" name="AutoShape 2" descr="http://hatch.macleay.net/wp-content/uploads/2019/07/600x341xScreen-Shot-2019-07-19-at-11.13.30-am-600x341.png.pagespeed.ic.jXxxzXGL9k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http://hatch.macleay.net/wp-content/uploads/2019/07/600x341xScreen-Shot-2019-07-19-at-11.13.30-am-600x341.png.pagespeed.ic.jXxxzXGL9k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04251"/>
            <a:ext cx="8208405" cy="466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08720"/>
            <a:ext cx="8024705" cy="1008112"/>
          </a:xfrm>
        </p:spPr>
        <p:txBody>
          <a:bodyPr/>
          <a:lstStyle/>
          <a:p>
            <a:pPr algn="ctr"/>
            <a:r>
              <a:rPr lang="he-IL" sz="4800" b="1" dirty="0"/>
              <a:t>אֵיזוֹ חָיָה </a:t>
            </a:r>
            <a:r>
              <a:rPr lang="he-IL" sz="4800" b="1" dirty="0" smtClean="0"/>
              <a:t>את/ה </a:t>
            </a:r>
            <a:r>
              <a:rPr lang="he-IL" sz="4800" b="1" dirty="0"/>
              <a:t>הֲכִי </a:t>
            </a:r>
            <a:r>
              <a:rPr lang="he-IL" sz="4800" b="1" dirty="0" smtClean="0"/>
              <a:t>אוֹהֵב/ </a:t>
            </a:r>
            <a:r>
              <a:rPr lang="he-IL" sz="4800" b="1" dirty="0"/>
              <a:t>ת</a:t>
            </a:r>
            <a:r>
              <a:rPr lang="he-IL" sz="4800" b="1" dirty="0" smtClean="0"/>
              <a:t>?</a:t>
            </a:r>
            <a:endParaRPr lang="es-AR" sz="4800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0" y="2132856"/>
            <a:ext cx="924884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4400" b="1" dirty="0"/>
              <a:t>הִיא גְּדוֹלָה, קְטַנָּה, </a:t>
            </a:r>
            <a:r>
              <a:rPr lang="he-IL" sz="4400" b="1" dirty="0" smtClean="0"/>
              <a:t>גְּבוֹהָה או </a:t>
            </a:r>
            <a:r>
              <a:rPr lang="he-IL" sz="4400" b="1" dirty="0"/>
              <a:t>נְמוּכָה?</a:t>
            </a:r>
            <a:endParaRPr lang="es-AR" sz="44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7584" y="3501008"/>
            <a:ext cx="8024705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4800" b="1" dirty="0"/>
              <a:t>אֵיפֹה הִיא חַיָּה? במיים, בְּעֵצִים, בָּאֲדָמָה?</a:t>
            </a:r>
            <a:endParaRPr lang="es-AR" sz="48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7584" y="5157192"/>
            <a:ext cx="8024705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4800" b="1" dirty="0"/>
              <a:t>מָה הִיא אוֹכֶלֶת?</a:t>
            </a:r>
            <a:endParaRPr lang="es-AR" sz="4800" b="1" dirty="0"/>
          </a:p>
        </p:txBody>
      </p:sp>
    </p:spTree>
    <p:extLst>
      <p:ext uri="{BB962C8B-B14F-4D97-AF65-F5344CB8AC3E}">
        <p14:creationId xmlns:p14="http://schemas.microsoft.com/office/powerpoint/2010/main" val="2071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4492" y="2708920"/>
            <a:ext cx="8024705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b="1" dirty="0"/>
              <a:t>¿</a:t>
            </a:r>
            <a:r>
              <a:rPr lang="es-ES" sz="4000" b="1" dirty="0" smtClean="0"/>
              <a:t>Sabías que muchos animales se encuentran en peligro de extinción?</a:t>
            </a:r>
          </a:p>
          <a:p>
            <a:pPr algn="ctr"/>
            <a:endParaRPr lang="es-ES" sz="4000" b="1" dirty="0" smtClean="0"/>
          </a:p>
          <a:p>
            <a:pPr algn="ctr"/>
            <a:r>
              <a:rPr lang="es-ES" sz="4000" b="1" dirty="0" smtClean="0"/>
              <a:t>¿Qué significa esto?</a:t>
            </a:r>
          </a:p>
          <a:p>
            <a:pPr algn="ctr"/>
            <a:endParaRPr lang="es-ES" sz="4000" b="1" dirty="0" smtClean="0"/>
          </a:p>
          <a:p>
            <a:pPr algn="ctr"/>
            <a:r>
              <a:rPr lang="es-ES" sz="4000" b="1" dirty="0" smtClean="0"/>
              <a:t>¿Cómo se te ocurre que podríamos evitarlo?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6669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24492" y="764704"/>
            <a:ext cx="8024705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b="1" dirty="0" smtClean="0"/>
              <a:t>¿Sabías que la expresión</a:t>
            </a:r>
          </a:p>
          <a:p>
            <a:pPr algn="ctr"/>
            <a:r>
              <a:rPr lang="es-ES" sz="4000" b="1" dirty="0" smtClean="0"/>
              <a:t>HAKUNA MATATA es en lengua Swahili*?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94404" y="3212976"/>
            <a:ext cx="7902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Significa</a:t>
            </a:r>
          </a:p>
          <a:p>
            <a:pPr algn="ctr"/>
            <a:r>
              <a:rPr lang="es-ES" sz="4000" b="1" dirty="0"/>
              <a:t>“todo va a estar </a:t>
            </a:r>
            <a:r>
              <a:rPr lang="es-ES" sz="4000" b="1" dirty="0" smtClean="0"/>
              <a:t>bien”</a:t>
            </a:r>
            <a:endParaRPr lang="es-AR" sz="4000" b="1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9512" y="5373216"/>
            <a:ext cx="8024705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/>
              <a:t>*La lengua Swahili se habla en algunos países de África</a:t>
            </a:r>
          </a:p>
        </p:txBody>
      </p:sp>
    </p:spTree>
    <p:extLst>
      <p:ext uri="{BB962C8B-B14F-4D97-AF65-F5344CB8AC3E}">
        <p14:creationId xmlns:p14="http://schemas.microsoft.com/office/powerpoint/2010/main" val="10176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73324" y="4581128"/>
            <a:ext cx="7902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/>
              <a:t>¿Te gustaría usar esta frase? </a:t>
            </a:r>
          </a:p>
          <a:p>
            <a:pPr algn="ctr"/>
            <a:r>
              <a:rPr lang="es-ES" sz="4000" b="1" dirty="0" smtClean="0"/>
              <a:t>¿</a:t>
            </a:r>
            <a:r>
              <a:rPr lang="es-ES" sz="4000" b="1" dirty="0"/>
              <a:t>E</a:t>
            </a:r>
            <a:r>
              <a:rPr lang="es-ES" sz="4000" b="1" dirty="0" smtClean="0"/>
              <a:t>n qué momento?</a:t>
            </a:r>
            <a:endParaRPr lang="es-AR" sz="4000" b="1" dirty="0"/>
          </a:p>
        </p:txBody>
      </p:sp>
      <p:sp>
        <p:nvSpPr>
          <p:cNvPr id="5" name="4 Rectángulo"/>
          <p:cNvSpPr/>
          <p:nvPr/>
        </p:nvSpPr>
        <p:spPr>
          <a:xfrm>
            <a:off x="305272" y="3759423"/>
            <a:ext cx="883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hlinkClick r:id="rId2"/>
              </a:rPr>
              <a:t>https://www.youtube.com/watch?v=K3Y7VRytZaM</a:t>
            </a:r>
            <a:endParaRPr lang="es-ES" sz="2400" dirty="0"/>
          </a:p>
        </p:txBody>
      </p:sp>
      <p:pic>
        <p:nvPicPr>
          <p:cNvPr id="7170" name="Picture 2" descr="C:\Users\Josefina\Desktop\JOSEFINA\BIALIK\2020\Lashon\Actividad 16\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7" y="457200"/>
            <a:ext cx="7489942" cy="31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4477" y="188640"/>
            <a:ext cx="7955046" cy="1109985"/>
          </a:xfrm>
        </p:spPr>
        <p:txBody>
          <a:bodyPr/>
          <a:lstStyle/>
          <a:p>
            <a:pPr algn="ctr"/>
            <a:r>
              <a:rPr lang="he-IL" sz="6000" b="1" dirty="0"/>
              <a:t>בְּרוּכִים הַבָּאִים ל... </a:t>
            </a:r>
            <a:endParaRPr lang="es-AR" sz="6000" b="1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28162"/>
            <a:ext cx="336037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hlinkClick r:id="rId3"/>
              </a:rPr>
              <a:t>https://www.youtube.com/watch?v=zYfS2WBQg8E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179512" y="3429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3200" u="sng" dirty="0" smtClean="0">
                <a:solidFill>
                  <a:schemeClr val="tx2">
                    <a:lumMod val="50000"/>
                  </a:schemeClr>
                </a:solidFill>
              </a:rPr>
              <a:t>בַּדַּפְדֶּפֶת</a:t>
            </a:r>
            <a:endParaRPr lang="he-IL" sz="3200" u="sng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he-IL" sz="4000" dirty="0">
                <a:solidFill>
                  <a:schemeClr val="tx2">
                    <a:lumMod val="50000"/>
                  </a:schemeClr>
                </a:solidFill>
              </a:rPr>
              <a:t>לִכְתֹּב 1 מִלָּה שֶׁשּׁוֹמְעִים בטריילר</a:t>
            </a:r>
            <a:endParaRPr lang="es-E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858699" cy="924475"/>
          </a:xfrm>
        </p:spPr>
        <p:txBody>
          <a:bodyPr/>
          <a:lstStyle/>
          <a:p>
            <a:pPr algn="r" rtl="1"/>
            <a:r>
              <a:rPr lang="he-IL" sz="7200" b="1" dirty="0"/>
              <a:t>בְּאַפְרִיקָה יֵשׁ</a:t>
            </a:r>
            <a:endParaRPr lang="es-AR" sz="72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73562" y="16288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he-IL" sz="7200" b="1" dirty="0"/>
              <a:t>חַיּוֹת חֲזָקוֹת</a:t>
            </a:r>
            <a:endParaRPr lang="es-AR" sz="72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067429" y="5885967"/>
            <a:ext cx="4858699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he-IL" sz="7200" b="1" dirty="0"/>
              <a:t>כְּמוֹ אֲרָיוֹת</a:t>
            </a:r>
            <a:endParaRPr lang="es-AR" sz="7200" b="1" dirty="0"/>
          </a:p>
        </p:txBody>
      </p:sp>
      <p:pic>
        <p:nvPicPr>
          <p:cNvPr id="3" name="Picture 2" descr="Lion King post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b="5626"/>
          <a:stretch/>
        </p:blipFill>
        <p:spPr bwMode="auto">
          <a:xfrm>
            <a:off x="1475656" y="2806468"/>
            <a:ext cx="6720926" cy="31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858699" cy="924475"/>
          </a:xfrm>
        </p:spPr>
        <p:txBody>
          <a:bodyPr/>
          <a:lstStyle/>
          <a:p>
            <a:pPr algn="r" rtl="1"/>
            <a:r>
              <a:rPr lang="he-IL" sz="7200" b="1" dirty="0"/>
              <a:t>וְיֵשׁ חַיּוֹת</a:t>
            </a:r>
            <a:endParaRPr lang="es-AR" sz="72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16288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he-IL" sz="11500" b="1" dirty="0" smtClean="0"/>
              <a:t>גדולות</a:t>
            </a:r>
            <a:endParaRPr lang="es-AR" sz="7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170040" cy="260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067430" y="5387203"/>
            <a:ext cx="4858699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he-IL" sz="7200" b="1" dirty="0" smtClean="0"/>
              <a:t>כמו פילים</a:t>
            </a:r>
            <a:endParaRPr lang="es-AR" sz="7200" b="1" dirty="0"/>
          </a:p>
        </p:txBody>
      </p:sp>
    </p:spTree>
    <p:extLst>
      <p:ext uri="{BB962C8B-B14F-4D97-AF65-F5344CB8AC3E}">
        <p14:creationId xmlns:p14="http://schemas.microsoft.com/office/powerpoint/2010/main" val="26468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z="7200" b="1" dirty="0" smtClean="0"/>
              <a:t>ויש חיות </a:t>
            </a:r>
            <a:r>
              <a:rPr lang="he-IL" sz="4400" b="1" dirty="0" smtClean="0"/>
              <a:t>קטנות </a:t>
            </a:r>
            <a:endParaRPr lang="es-AR" sz="72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11560" y="2780928"/>
            <a:ext cx="554093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he-IL" sz="7200" b="1" dirty="0"/>
              <a:t>כְּמוֹ מִרקָט</a:t>
            </a:r>
            <a:endParaRPr lang="es-AR" sz="7200" b="1" dirty="0"/>
          </a:p>
        </p:txBody>
      </p:sp>
      <p:pic>
        <p:nvPicPr>
          <p:cNvPr id="3" name="Picture 2" descr="The Lion King Character Posters Released by Disney – /Fi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9819" r="68606"/>
          <a:stretch/>
        </p:blipFill>
        <p:spPr bwMode="auto">
          <a:xfrm>
            <a:off x="4860032" y="1792918"/>
            <a:ext cx="3024336" cy="48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7200" b="1" dirty="0" smtClean="0"/>
              <a:t>באפריקה יש</a:t>
            </a:r>
            <a:endParaRPr lang="es-AR" sz="72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119295" y="1700808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7200" b="1" dirty="0" smtClean="0"/>
              <a:t> חיות גבוהות</a:t>
            </a:r>
            <a:endParaRPr lang="es-AR" sz="7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60" y="2636912"/>
            <a:ext cx="4818112" cy="30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47287" y="558924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dirty="0" smtClean="0"/>
              <a:t>כמו ג'ירפות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25956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82468" y="476672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7200" b="1" dirty="0" smtClean="0"/>
              <a:t> </a:t>
            </a:r>
            <a:r>
              <a:rPr lang="he-IL" sz="7200" b="1" dirty="0"/>
              <a:t>וְיֵשׁ חַיּוֹת נֶחְמָדוֹת</a:t>
            </a:r>
            <a:endParaRPr lang="es-AR" sz="72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2996952"/>
            <a:ext cx="4172785" cy="1790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7200" b="1" dirty="0" smtClean="0"/>
              <a:t>כְּמוֹ</a:t>
            </a:r>
            <a:endParaRPr lang="es-ES" sz="7200" b="1" dirty="0" smtClean="0"/>
          </a:p>
          <a:p>
            <a:pPr algn="r"/>
            <a:r>
              <a:rPr lang="he-IL" sz="7200" b="1" dirty="0" smtClean="0"/>
              <a:t>חֲזִיר </a:t>
            </a:r>
            <a:r>
              <a:rPr lang="he-IL" sz="7200" b="1" dirty="0"/>
              <a:t>בַּר</a:t>
            </a:r>
            <a:endParaRPr lang="es-AR" sz="7200" b="1" dirty="0"/>
          </a:p>
        </p:txBody>
      </p:sp>
      <p:pic>
        <p:nvPicPr>
          <p:cNvPr id="4100" name="Picture 4" descr="El Rey León (2019): Posters de Personajes | El rey leon pelicula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/>
          <a:stretch/>
        </p:blipFill>
        <p:spPr bwMode="auto">
          <a:xfrm>
            <a:off x="4644007" y="1916831"/>
            <a:ext cx="3363573" cy="45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089563" y="753707"/>
            <a:ext cx="6154846" cy="924475"/>
          </a:xfrm>
        </p:spPr>
        <p:txBody>
          <a:bodyPr/>
          <a:lstStyle/>
          <a:p>
            <a:pPr algn="ctr"/>
            <a:r>
              <a:rPr lang="he-IL" sz="7200" b="1" dirty="0" smtClean="0"/>
              <a:t>באפריקה יש</a:t>
            </a:r>
            <a:endParaRPr lang="es-AR" sz="72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99593" y="1700808"/>
            <a:ext cx="734481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7200" b="1" dirty="0" smtClean="0"/>
              <a:t> </a:t>
            </a:r>
            <a:r>
              <a:rPr lang="he-IL" sz="7200" b="1" dirty="0"/>
              <a:t>חַיּוֹת שְׂחַיּוֹת במַיים</a:t>
            </a:r>
            <a:endParaRPr lang="es-AR" sz="7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52279"/>
            <a:ext cx="5529063" cy="31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047287" y="558924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dirty="0"/>
              <a:t>כְּמוֹ היפוֹפוֹתָם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903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404664"/>
            <a:ext cx="727280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7200" b="1" dirty="0" smtClean="0"/>
              <a:t> ויש חיות שחיות </a:t>
            </a:r>
            <a:r>
              <a:rPr lang="he-IL" sz="7200" b="1" dirty="0"/>
              <a:t>בָּעֵצִים</a:t>
            </a:r>
            <a:endParaRPr lang="es-AR" sz="7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96" y="2348880"/>
            <a:ext cx="4560168" cy="342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47287" y="558924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000" b="1" dirty="0"/>
              <a:t>כְּמוֹ קוֹף</a:t>
            </a:r>
            <a:endParaRPr lang="es-AR" sz="6000" b="1" dirty="0"/>
          </a:p>
        </p:txBody>
      </p:sp>
    </p:spTree>
    <p:extLst>
      <p:ext uri="{BB962C8B-B14F-4D97-AF65-F5344CB8AC3E}">
        <p14:creationId xmlns:p14="http://schemas.microsoft.com/office/powerpoint/2010/main" val="13940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TM02455596[[fn=Primavera]]</Template>
  <TotalTime>250</TotalTime>
  <Words>186</Words>
  <Application>Microsoft Office PowerPoint</Application>
  <PresentationFormat>Presentación en pantalla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Spring</vt:lpstr>
      <vt:lpstr>בְּרוּכִים הַבָּאִים ל... </vt:lpstr>
      <vt:lpstr>בְּרוּכִים הַבָּאִים ל... </vt:lpstr>
      <vt:lpstr>בְּאַפְרִיקָה יֵשׁ</vt:lpstr>
      <vt:lpstr>וְיֵשׁ חַיּוֹת</vt:lpstr>
      <vt:lpstr>ויש חיות קטנות </vt:lpstr>
      <vt:lpstr>באפריקה יש</vt:lpstr>
      <vt:lpstr>Presentación de PowerPoint</vt:lpstr>
      <vt:lpstr>באפריקה יש</vt:lpstr>
      <vt:lpstr>Presentación de PowerPoint</vt:lpstr>
      <vt:lpstr>Presentación de PowerPoint</vt:lpstr>
      <vt:lpstr>Presentación de PowerPoint</vt:lpstr>
      <vt:lpstr>אֵיזוֹ חָיָה את/ה הֲכִי אוֹהֵב/ת?</vt:lpstr>
      <vt:lpstr>אֵיזוֹ חָיָה את/ה הֲכִי אוֹהֵב/ ת?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ברוכים הבאים לגן החיות</dc:title>
  <dc:creator>NOELIA</dc:creator>
  <cp:lastModifiedBy>Josefina</cp:lastModifiedBy>
  <cp:revision>31</cp:revision>
  <dcterms:created xsi:type="dcterms:W3CDTF">2017-06-07T21:06:30Z</dcterms:created>
  <dcterms:modified xsi:type="dcterms:W3CDTF">2020-08-18T11:56:06Z</dcterms:modified>
</cp:coreProperties>
</file>